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91403" y="10070895"/>
            <a:ext cx="156464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notesSlide" Target="../notesSlides/notesSlide2.xml"/><Relationship Id="rId6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notesSlide" Target="../notesSlides/notesSlide3.xml"/><Relationship Id="rId5" Type="http://schemas.openxmlformats.org/officeDocument/2006/relationships/slide" Target="slide3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8319" y="451407"/>
            <a:ext cx="3987800" cy="1284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23012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20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5"/>
              </a:lnSpc>
            </a:pPr>
            <a:r>
              <a:rPr dirty="0" sz="1200" spc="-5">
                <a:latin typeface="Times New Roman"/>
                <a:cs typeface="Times New Roman"/>
              </a:rPr>
              <a:t>THÉVE</a:t>
            </a:r>
            <a:r>
              <a:rPr dirty="0" sz="1200" spc="5">
                <a:latin typeface="Times New Roman"/>
                <a:cs typeface="Times New Roman"/>
              </a:rPr>
              <a:t>N</a:t>
            </a:r>
            <a:r>
              <a:rPr dirty="0" sz="1200" spc="-2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’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-5">
                <a:latin typeface="Times New Roman"/>
                <a:cs typeface="Times New Roman"/>
              </a:rPr>
              <a:t>THEO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1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200" spc="-2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l,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 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 be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to do the</a:t>
            </a:r>
            <a:r>
              <a:rPr dirty="0" sz="1200" spc="-5">
                <a:latin typeface="Times New Roman"/>
                <a:cs typeface="Times New Roman"/>
              </a:rPr>
              <a:t> f</a:t>
            </a:r>
            <a:r>
              <a:rPr dirty="0" sz="1200">
                <a:latin typeface="Times New Roman"/>
                <a:cs typeface="Times New Roman"/>
              </a:rPr>
              <a:t>oll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04139" indent="-91440">
              <a:lnSpc>
                <a:spcPct val="100000"/>
              </a:lnSpc>
              <a:spcBef>
                <a:spcPts val="145"/>
              </a:spcBef>
              <a:buFont typeface="Times New Roman"/>
              <a:buChar char="•"/>
              <a:tabLst>
                <a:tab pos="104139" algn="l"/>
              </a:tabLst>
            </a:pP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ks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ith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th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 in 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20/12/2017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:9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19" y="1758999"/>
            <a:ext cx="6414135" cy="1790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4139" indent="-91440">
              <a:lnSpc>
                <a:spcPct val="100000"/>
              </a:lnSpc>
              <a:buFont typeface="Times New Roman"/>
              <a:buChar char="•"/>
              <a:tabLst>
                <a:tab pos="104139" algn="l"/>
              </a:tabLst>
            </a:pP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du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numb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ompon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nts 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qui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to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blish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isti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output 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min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dirty="0" sz="1200" spc="-2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1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stig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ff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 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ar</a:t>
            </a:r>
            <a:r>
              <a:rPr dirty="0" sz="1200">
                <a:latin typeface="Times New Roman"/>
                <a:cs typeface="Times New Roman"/>
              </a:rPr>
              <a:t>ti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ul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0">
                <a:latin typeface="Times New Roman"/>
                <a:cs typeface="Times New Roman"/>
              </a:rPr>
              <a:t>m</a:t>
            </a:r>
            <a:r>
              <a:rPr dirty="0" sz="1200">
                <a:latin typeface="Times New Roman"/>
                <a:cs typeface="Times New Roman"/>
              </a:rPr>
              <a:t>pon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 on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vior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k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ithout 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ving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25">
                <a:latin typeface="Times New Roman"/>
                <a:cs typeface="Times New Roman"/>
              </a:rPr>
              <a:t>l</a:t>
            </a:r>
            <a:r>
              <a:rPr dirty="0" sz="1200" spc="-40">
                <a:latin typeface="Times New Roman"/>
                <a:cs typeface="Times New Roman"/>
              </a:rPr>
              <a:t>y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nti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wo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k</a:t>
            </a:r>
            <a:r>
              <a:rPr dirty="0" sz="1200" spc="-5">
                <a:latin typeface="Times New Roman"/>
                <a:cs typeface="Times New Roman"/>
              </a:rPr>
              <a:t> af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eac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..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é</a:t>
            </a:r>
            <a:r>
              <a:rPr dirty="0" sz="120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nin</a:t>
            </a:r>
            <a:r>
              <a:rPr dirty="0" sz="1200" spc="-5">
                <a:latin typeface="Times New Roman"/>
                <a:cs typeface="Times New Roman"/>
              </a:rPr>
              <a:t>’</a:t>
            </a:r>
            <a:r>
              <a:rPr dirty="0" sz="1200">
                <a:latin typeface="Times New Roman"/>
                <a:cs typeface="Times New Roman"/>
              </a:rPr>
              <a:t>s th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 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the</a:t>
            </a:r>
            <a:r>
              <a:rPr dirty="0" sz="1200" spc="-5">
                <a:latin typeface="Times New Roman"/>
                <a:cs typeface="Times New Roman"/>
              </a:rPr>
              <a:t> f</a:t>
            </a:r>
            <a:r>
              <a:rPr dirty="0" sz="1200">
                <a:latin typeface="Times New Roman"/>
                <a:cs typeface="Times New Roman"/>
              </a:rPr>
              <a:t>ollo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 marR="2129790">
              <a:lnSpc>
                <a:spcPct val="1100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min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dc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k 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rep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ace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2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quiv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uit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onsisting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ge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sistor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s sho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n in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 23.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319" y="5418123"/>
            <a:ext cx="6390640" cy="400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441190">
              <a:lnSpc>
                <a:spcPct val="110000"/>
              </a:lnSpc>
            </a:pPr>
            <a:r>
              <a:rPr dirty="0" sz="1200" i="1">
                <a:latin typeface="Times New Roman"/>
                <a:cs typeface="Times New Roman"/>
              </a:rPr>
              <a:t>Th</a:t>
            </a:r>
            <a:r>
              <a:rPr dirty="0" sz="1200" spc="-5" i="1">
                <a:latin typeface="Times New Roman"/>
                <a:cs typeface="Times New Roman"/>
              </a:rPr>
              <a:t>éve</a:t>
            </a:r>
            <a:r>
              <a:rPr dirty="0" sz="1200" i="1">
                <a:latin typeface="Times New Roman"/>
                <a:cs typeface="Times New Roman"/>
              </a:rPr>
              <a:t>nin</a:t>
            </a:r>
            <a:r>
              <a:rPr dirty="0" sz="1200" spc="-5" i="1">
                <a:latin typeface="Times New Roman"/>
                <a:cs typeface="Times New Roman"/>
              </a:rPr>
              <a:t>’</a:t>
            </a:r>
            <a:r>
              <a:rPr dirty="0" sz="1200" i="1">
                <a:latin typeface="Times New Roman"/>
                <a:cs typeface="Times New Roman"/>
              </a:rPr>
              <a:t>s Th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or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m</a:t>
            </a:r>
            <a:r>
              <a:rPr dirty="0" sz="1200" spc="-5" i="1">
                <a:latin typeface="Times New Roman"/>
                <a:cs typeface="Times New Roman"/>
              </a:rPr>
              <a:t> P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10" i="1">
                <a:latin typeface="Times New Roman"/>
                <a:cs typeface="Times New Roman"/>
              </a:rPr>
              <a:t>o</a:t>
            </a:r>
            <a:r>
              <a:rPr dirty="0" sz="1200" spc="-5" i="1">
                <a:latin typeface="Times New Roman"/>
                <a:cs typeface="Times New Roman"/>
              </a:rPr>
              <a:t>ce</a:t>
            </a:r>
            <a:r>
              <a:rPr dirty="0" sz="1200" i="1">
                <a:latin typeface="Times New Roman"/>
                <a:cs typeface="Times New Roman"/>
              </a:rPr>
              <a:t>dure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P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li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inar</a:t>
            </a:r>
            <a:r>
              <a:rPr dirty="0" sz="1200" spc="-5" i="1">
                <a:latin typeface="Times New Roman"/>
                <a:cs typeface="Times New Roman"/>
              </a:rPr>
              <a:t>y</a:t>
            </a:r>
            <a:r>
              <a:rPr dirty="0" sz="1200" i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 marR="40640">
              <a:lnSpc>
                <a:spcPct val="110000"/>
              </a:lnSpc>
              <a:spcBef>
                <a:spcPts val="10"/>
              </a:spcBef>
              <a:buFont typeface="Times New Roman"/>
              <a:buAutoNum type="arabicPeriod"/>
              <a:tabLst>
                <a:tab pos="165100" algn="l"/>
              </a:tabLst>
            </a:pPr>
            <a:r>
              <a:rPr dirty="0" sz="1200" spc="-5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o</a:t>
            </a:r>
            <a:r>
              <a:rPr dirty="0" sz="1200" spc="-5" i="1">
                <a:latin typeface="Times New Roman"/>
                <a:cs typeface="Times New Roman"/>
              </a:rPr>
              <a:t>v</a:t>
            </a:r>
            <a:r>
              <a:rPr dirty="0" sz="1200" i="1">
                <a:latin typeface="Times New Roman"/>
                <a:cs typeface="Times New Roman"/>
              </a:rPr>
              <a:t>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that portion of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n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twork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wh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re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spc="15" i="1">
                <a:latin typeface="Times New Roman"/>
                <a:cs typeface="Times New Roman"/>
              </a:rPr>
              <a:t>T</a:t>
            </a:r>
            <a:r>
              <a:rPr dirty="0" sz="1200" i="1">
                <a:latin typeface="Times New Roman"/>
                <a:cs typeface="Times New Roman"/>
              </a:rPr>
              <a:t>h</a:t>
            </a:r>
            <a:r>
              <a:rPr dirty="0" sz="1200" spc="-5" i="1">
                <a:latin typeface="Times New Roman"/>
                <a:cs typeface="Times New Roman"/>
              </a:rPr>
              <a:t>é</a:t>
            </a:r>
            <a:r>
              <a:rPr dirty="0" sz="1200" spc="-5" i="1">
                <a:latin typeface="Times New Roman"/>
                <a:cs typeface="Times New Roman"/>
              </a:rPr>
              <a:t>v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nin 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qu</a:t>
            </a:r>
            <a:r>
              <a:rPr dirty="0" sz="1200" spc="10" i="1">
                <a:latin typeface="Times New Roman"/>
                <a:cs typeface="Times New Roman"/>
              </a:rPr>
              <a:t>i</a:t>
            </a:r>
            <a:r>
              <a:rPr dirty="0" sz="1200" spc="-5" i="1">
                <a:latin typeface="Times New Roman"/>
                <a:cs typeface="Times New Roman"/>
              </a:rPr>
              <a:t>v</a:t>
            </a:r>
            <a:r>
              <a:rPr dirty="0" sz="1200" i="1">
                <a:latin typeface="Times New Roman"/>
                <a:cs typeface="Times New Roman"/>
              </a:rPr>
              <a:t>al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nt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ir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u</a:t>
            </a:r>
            <a:r>
              <a:rPr dirty="0" sz="1200" spc="10" i="1">
                <a:latin typeface="Times New Roman"/>
                <a:cs typeface="Times New Roman"/>
              </a:rPr>
              <a:t>i</a:t>
            </a:r>
            <a:r>
              <a:rPr dirty="0" sz="1200" i="1">
                <a:latin typeface="Times New Roman"/>
                <a:cs typeface="Times New Roman"/>
              </a:rPr>
              <a:t>t is found. </a:t>
            </a:r>
            <a:r>
              <a:rPr dirty="0" sz="1200" spc="-5" i="1">
                <a:latin typeface="Times New Roman"/>
                <a:cs typeface="Times New Roman"/>
              </a:rPr>
              <a:t>I</a:t>
            </a:r>
            <a:r>
              <a:rPr dirty="0" sz="1200" i="1">
                <a:latin typeface="Times New Roman"/>
                <a:cs typeface="Times New Roman"/>
              </a:rPr>
              <a:t>n </a:t>
            </a:r>
            <a:r>
              <a:rPr dirty="0" sz="1200" spc="-5" i="1">
                <a:latin typeface="Times New Roman"/>
                <a:cs typeface="Times New Roman"/>
              </a:rPr>
              <a:t>F</a:t>
            </a:r>
            <a:r>
              <a:rPr dirty="0" sz="1200" i="1">
                <a:latin typeface="Times New Roman"/>
                <a:cs typeface="Times New Roman"/>
              </a:rPr>
              <a:t>ig. 25</a:t>
            </a:r>
            <a:r>
              <a:rPr dirty="0" sz="1200" spc="-20" i="1">
                <a:latin typeface="Times New Roman"/>
                <a:cs typeface="Times New Roman"/>
              </a:rPr>
              <a:t>(</a:t>
            </a:r>
            <a:r>
              <a:rPr dirty="0" sz="1200" spc="10" i="1">
                <a:latin typeface="Times New Roman"/>
                <a:cs typeface="Times New Roman"/>
              </a:rPr>
              <a:t>a</a:t>
            </a:r>
            <a:r>
              <a:rPr dirty="0" sz="1200" spc="-20" i="1">
                <a:latin typeface="Times New Roman"/>
                <a:cs typeface="Times New Roman"/>
              </a:rPr>
              <a:t>)</a:t>
            </a:r>
            <a:r>
              <a:rPr dirty="0" sz="1200" i="1">
                <a:latin typeface="Times New Roman"/>
                <a:cs typeface="Times New Roman"/>
              </a:rPr>
              <a:t>, </a:t>
            </a:r>
            <a:r>
              <a:rPr dirty="0" sz="1200" spc="10" i="1">
                <a:latin typeface="Times New Roman"/>
                <a:cs typeface="Times New Roman"/>
              </a:rPr>
              <a:t>t</a:t>
            </a:r>
            <a:r>
              <a:rPr dirty="0" sz="1200" i="1">
                <a:latin typeface="Times New Roman"/>
                <a:cs typeface="Times New Roman"/>
              </a:rPr>
              <a:t>his</a:t>
            </a:r>
            <a:r>
              <a:rPr dirty="0" sz="1200" i="1">
                <a:latin typeface="Times New Roman"/>
                <a:cs typeface="Times New Roman"/>
              </a:rPr>
              <a:t> 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quir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s that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load 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sistor </a:t>
            </a:r>
            <a:r>
              <a:rPr dirty="0" sz="1200" spc="-5" i="1">
                <a:latin typeface="Times New Roman"/>
                <a:cs typeface="Times New Roman"/>
              </a:rPr>
              <a:t>R</a:t>
            </a:r>
            <a:r>
              <a:rPr dirty="0" sz="1200" i="1">
                <a:latin typeface="Times New Roman"/>
                <a:cs typeface="Times New Roman"/>
              </a:rPr>
              <a:t>L be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porarily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o</a:t>
            </a:r>
            <a:r>
              <a:rPr dirty="0" sz="1200" spc="-5" i="1">
                <a:latin typeface="Times New Roman"/>
                <a:cs typeface="Times New Roman"/>
              </a:rPr>
              <a:t>v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d from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</a:t>
            </a:r>
            <a:r>
              <a:rPr dirty="0" sz="1200" spc="10" i="1">
                <a:latin typeface="Times New Roman"/>
                <a:cs typeface="Times New Roman"/>
              </a:rPr>
              <a:t>h</a:t>
            </a:r>
            <a:r>
              <a:rPr dirty="0" sz="1200" i="1">
                <a:latin typeface="Times New Roman"/>
                <a:cs typeface="Times New Roman"/>
              </a:rPr>
              <a:t>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n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twor</a:t>
            </a:r>
            <a:r>
              <a:rPr dirty="0" sz="1200" spc="5" i="1">
                <a:latin typeface="Times New Roman"/>
                <a:cs typeface="Times New Roman"/>
              </a:rPr>
              <a:t>k</a:t>
            </a:r>
            <a:r>
              <a:rPr dirty="0" sz="1200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93345">
              <a:lnSpc>
                <a:spcPct val="110000"/>
              </a:lnSpc>
              <a:buFont typeface="Times New Roman"/>
              <a:buAutoNum type="arabicPeriod"/>
              <a:tabLst>
                <a:tab pos="165100" algn="l"/>
              </a:tabLst>
            </a:pP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ark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inals of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aining two</a:t>
            </a:r>
            <a:r>
              <a:rPr dirty="0" sz="1200" spc="-5" i="1">
                <a:latin typeface="Times New Roman"/>
                <a:cs typeface="Times New Roman"/>
              </a:rPr>
              <a:t>-</a:t>
            </a:r>
            <a:r>
              <a:rPr dirty="0" sz="1200" i="1">
                <a:latin typeface="Times New Roman"/>
                <a:cs typeface="Times New Roman"/>
              </a:rPr>
              <a:t>t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inal n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twor</a:t>
            </a:r>
            <a:r>
              <a:rPr dirty="0" sz="1200" spc="-5" i="1">
                <a:latin typeface="Times New Roman"/>
                <a:cs typeface="Times New Roman"/>
              </a:rPr>
              <a:t>k</a:t>
            </a:r>
            <a:r>
              <a:rPr dirty="0" sz="1200" i="1">
                <a:latin typeface="Times New Roman"/>
                <a:cs typeface="Times New Roman"/>
              </a:rPr>
              <a:t>. </a:t>
            </a:r>
            <a:r>
              <a:rPr dirty="0" sz="1200" spc="-20" i="1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i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port</a:t>
            </a:r>
            <a:r>
              <a:rPr dirty="0" sz="1200" spc="10" i="1">
                <a:latin typeface="Times New Roman"/>
                <a:cs typeface="Times New Roman"/>
              </a:rPr>
              <a:t>a</a:t>
            </a:r>
            <a:r>
              <a:rPr dirty="0" sz="1200" i="1">
                <a:latin typeface="Times New Roman"/>
                <a:cs typeface="Times New Roman"/>
              </a:rPr>
              <a:t>n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of this st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p will b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o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 ob</a:t>
            </a:r>
            <a:r>
              <a:rPr dirty="0" sz="1200" spc="-5" i="1">
                <a:latin typeface="Times New Roman"/>
                <a:cs typeface="Times New Roman"/>
              </a:rPr>
              <a:t>v</a:t>
            </a:r>
            <a:r>
              <a:rPr dirty="0" sz="1200" i="1">
                <a:latin typeface="Times New Roman"/>
                <a:cs typeface="Times New Roman"/>
              </a:rPr>
              <a:t>ious as we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progr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ss through so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o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pl</a:t>
            </a:r>
            <a:r>
              <a:rPr dirty="0" sz="1200" spc="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n</a:t>
            </a:r>
            <a:r>
              <a:rPr dirty="0" sz="1200" spc="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twor</a:t>
            </a:r>
            <a:r>
              <a:rPr dirty="0" sz="1200" spc="-5" i="1">
                <a:latin typeface="Times New Roman"/>
                <a:cs typeface="Times New Roman"/>
              </a:rPr>
              <a:t>k</a:t>
            </a:r>
            <a:r>
              <a:rPr dirty="0" sz="1200" i="1">
                <a:latin typeface="Times New Roman"/>
                <a:cs typeface="Times New Roman"/>
              </a:rPr>
              <a:t>s.)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200" spc="-5" i="1">
                <a:latin typeface="Times New Roman"/>
                <a:cs typeface="Times New Roman"/>
              </a:rPr>
              <a:t>R</a:t>
            </a:r>
            <a:r>
              <a:rPr dirty="0" sz="1200" i="1">
                <a:latin typeface="Times New Roman"/>
                <a:cs typeface="Times New Roman"/>
              </a:rPr>
              <a:t>Th:</a:t>
            </a:r>
            <a:endParaRPr sz="1200">
              <a:latin typeface="Times New Roman"/>
              <a:cs typeface="Times New Roman"/>
            </a:endParaRPr>
          </a:p>
          <a:p>
            <a:pPr marL="12700" marR="112395">
              <a:lnSpc>
                <a:spcPct val="110000"/>
              </a:lnSpc>
              <a:buFont typeface="Times New Roman"/>
              <a:buAutoNum type="arabicPeriod" startAt="3"/>
              <a:tabLst>
                <a:tab pos="165100" algn="l"/>
              </a:tabLst>
            </a:pPr>
            <a:r>
              <a:rPr dirty="0" sz="1200" i="1">
                <a:latin typeface="Times New Roman"/>
                <a:cs typeface="Times New Roman"/>
              </a:rPr>
              <a:t>Cal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ulate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R</a:t>
            </a:r>
            <a:r>
              <a:rPr dirty="0" sz="1200" i="1">
                <a:latin typeface="Times New Roman"/>
                <a:cs typeface="Times New Roman"/>
              </a:rPr>
              <a:t>Th by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first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tting all sour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s to z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ro </a:t>
            </a:r>
            <a:r>
              <a:rPr dirty="0" sz="1200" spc="-5" i="1">
                <a:latin typeface="Times New Roman"/>
                <a:cs typeface="Times New Roman"/>
              </a:rPr>
              <a:t>(</a:t>
            </a:r>
            <a:r>
              <a:rPr dirty="0" sz="1200" spc="-5" i="1">
                <a:latin typeface="Times New Roman"/>
                <a:cs typeface="Times New Roman"/>
              </a:rPr>
              <a:t>v</a:t>
            </a:r>
            <a:r>
              <a:rPr dirty="0" sz="1200" i="1">
                <a:latin typeface="Times New Roman"/>
                <a:cs typeface="Times New Roman"/>
              </a:rPr>
              <a:t>oltage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sour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s a</a:t>
            </a:r>
            <a:r>
              <a:rPr dirty="0" sz="1200" spc="10" i="1">
                <a:latin typeface="Times New Roman"/>
                <a:cs typeface="Times New Roman"/>
              </a:rPr>
              <a:t>r</a:t>
            </a:r>
            <a:r>
              <a:rPr dirty="0" sz="1200" i="1">
                <a:latin typeface="Times New Roman"/>
                <a:cs typeface="Times New Roman"/>
              </a:rPr>
              <a:t>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pla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d by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short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ir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uits </a:t>
            </a:r>
            <a:r>
              <a:rPr dirty="0" sz="1200" spc="10" i="1">
                <a:latin typeface="Times New Roman"/>
                <a:cs typeface="Times New Roman"/>
              </a:rPr>
              <a:t>a</a:t>
            </a:r>
            <a:r>
              <a:rPr dirty="0" sz="1200" i="1">
                <a:latin typeface="Times New Roman"/>
                <a:cs typeface="Times New Roman"/>
              </a:rPr>
              <a:t>nd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urr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nt sour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s by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o</a:t>
            </a:r>
            <a:r>
              <a:rPr dirty="0" sz="1200" spc="10" i="1">
                <a:latin typeface="Times New Roman"/>
                <a:cs typeface="Times New Roman"/>
              </a:rPr>
              <a:t>p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n</a:t>
            </a:r>
            <a:r>
              <a:rPr dirty="0" sz="1200" spc="1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ir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uits)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and th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n finding</a:t>
            </a:r>
            <a:r>
              <a:rPr dirty="0" sz="1200" spc="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sultant 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sistan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b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tw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n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two 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ar</a:t>
            </a:r>
            <a:r>
              <a:rPr dirty="0" sz="1200" spc="-5" i="1">
                <a:latin typeface="Times New Roman"/>
                <a:cs typeface="Times New Roman"/>
              </a:rPr>
              <a:t>k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d</a:t>
            </a:r>
            <a:r>
              <a:rPr dirty="0" sz="1200" i="1">
                <a:latin typeface="Times New Roman"/>
                <a:cs typeface="Times New Roman"/>
              </a:rPr>
              <a:t> t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inals. </a:t>
            </a:r>
            <a:r>
              <a:rPr dirty="0" sz="1200" spc="-20" i="1">
                <a:latin typeface="Times New Roman"/>
                <a:cs typeface="Times New Roman"/>
              </a:rPr>
              <a:t>(</a:t>
            </a:r>
            <a:r>
              <a:rPr dirty="0" sz="1200" spc="-5" i="1">
                <a:latin typeface="Times New Roman"/>
                <a:cs typeface="Times New Roman"/>
              </a:rPr>
              <a:t>I</a:t>
            </a:r>
            <a:r>
              <a:rPr dirty="0" sz="1200" i="1">
                <a:latin typeface="Times New Roman"/>
                <a:cs typeface="Times New Roman"/>
              </a:rPr>
              <a:t>f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int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rnal</a:t>
            </a:r>
            <a:r>
              <a:rPr dirty="0" sz="1200" spc="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sistan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of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v</a:t>
            </a:r>
            <a:r>
              <a:rPr dirty="0" sz="1200" i="1">
                <a:latin typeface="Times New Roman"/>
                <a:cs typeface="Times New Roman"/>
              </a:rPr>
              <a:t>oltage</a:t>
            </a:r>
            <a:r>
              <a:rPr dirty="0" sz="1200" spc="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and/or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urr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nt sour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s is in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lud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d in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original</a:t>
            </a:r>
            <a:endParaRPr sz="1200">
              <a:latin typeface="Times New Roman"/>
              <a:cs typeface="Times New Roman"/>
            </a:endParaRPr>
          </a:p>
          <a:p>
            <a:pPr marL="12700" marR="2839720">
              <a:lnSpc>
                <a:spcPct val="110000"/>
              </a:lnSpc>
              <a:spcBef>
                <a:spcPts val="10"/>
              </a:spcBef>
            </a:pPr>
            <a:r>
              <a:rPr dirty="0" sz="1200" i="1">
                <a:latin typeface="Times New Roman"/>
                <a:cs typeface="Times New Roman"/>
              </a:rPr>
              <a:t>n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twor</a:t>
            </a:r>
            <a:r>
              <a:rPr dirty="0" sz="1200" spc="-5" i="1">
                <a:latin typeface="Times New Roman"/>
                <a:cs typeface="Times New Roman"/>
              </a:rPr>
              <a:t>k</a:t>
            </a:r>
            <a:r>
              <a:rPr dirty="0" sz="1200" i="1">
                <a:latin typeface="Times New Roman"/>
                <a:cs typeface="Times New Roman"/>
              </a:rPr>
              <a:t>, it 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ust r</a:t>
            </a:r>
            <a:r>
              <a:rPr dirty="0" sz="1200" spc="-5" i="1">
                <a:latin typeface="Times New Roman"/>
                <a:cs typeface="Times New Roman"/>
              </a:rPr>
              <a:t>em</a:t>
            </a:r>
            <a:r>
              <a:rPr dirty="0" sz="1200" i="1">
                <a:latin typeface="Times New Roman"/>
                <a:cs typeface="Times New Roman"/>
              </a:rPr>
              <a:t>ain wh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n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sour</a:t>
            </a:r>
            <a:r>
              <a:rPr dirty="0" sz="1200" spc="-5" i="1">
                <a:latin typeface="Times New Roman"/>
                <a:cs typeface="Times New Roman"/>
              </a:rPr>
              <a:t>ce</a:t>
            </a:r>
            <a:r>
              <a:rPr dirty="0" sz="1200" i="1">
                <a:latin typeface="Times New Roman"/>
                <a:cs typeface="Times New Roman"/>
              </a:rPr>
              <a:t>s are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t</a:t>
            </a:r>
            <a:r>
              <a:rPr dirty="0" sz="1200" spc="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to z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ro.)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Th:</a:t>
            </a:r>
            <a:endParaRPr sz="1200">
              <a:latin typeface="Times New Roman"/>
              <a:cs typeface="Times New Roman"/>
            </a:endParaRPr>
          </a:p>
          <a:p>
            <a:pPr marL="12700" marR="264795">
              <a:lnSpc>
                <a:spcPct val="110000"/>
              </a:lnSpc>
              <a:buFont typeface="Times New Roman"/>
              <a:buAutoNum type="arabicPeriod" startAt="4"/>
              <a:tabLst>
                <a:tab pos="165100" algn="l"/>
              </a:tabLst>
            </a:pPr>
            <a:r>
              <a:rPr dirty="0" sz="1200" i="1">
                <a:latin typeface="Times New Roman"/>
                <a:cs typeface="Times New Roman"/>
              </a:rPr>
              <a:t>Cal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ulate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Th by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first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turning all sour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s to th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ir original position a</a:t>
            </a:r>
            <a:r>
              <a:rPr dirty="0" sz="1200" spc="-15" i="1">
                <a:latin typeface="Times New Roman"/>
                <a:cs typeface="Times New Roman"/>
              </a:rPr>
              <a:t>n</a:t>
            </a:r>
            <a:r>
              <a:rPr dirty="0" sz="1200" i="1">
                <a:latin typeface="Times New Roman"/>
                <a:cs typeface="Times New Roman"/>
              </a:rPr>
              <a:t>d finding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op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n</a:t>
            </a:r>
            <a:r>
              <a:rPr dirty="0" sz="1200" spc="-5" i="1">
                <a:latin typeface="Times New Roman"/>
                <a:cs typeface="Times New Roman"/>
              </a:rPr>
              <a:t>-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ir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uit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v</a:t>
            </a:r>
            <a:r>
              <a:rPr dirty="0" sz="1200" i="1">
                <a:latin typeface="Times New Roman"/>
                <a:cs typeface="Times New Roman"/>
              </a:rPr>
              <a:t>oltage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b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tw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n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 spc="10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k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d t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inals.</a:t>
            </a:r>
            <a:r>
              <a:rPr dirty="0" sz="1200" spc="10" i="1">
                <a:latin typeface="Times New Roman"/>
                <a:cs typeface="Times New Roman"/>
              </a:rPr>
              <a:t> </a:t>
            </a:r>
            <a:r>
              <a:rPr dirty="0" sz="1200" spc="-20" i="1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This st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p is in</a:t>
            </a:r>
            <a:r>
              <a:rPr dirty="0" sz="1200" spc="-5" i="1">
                <a:latin typeface="Times New Roman"/>
                <a:cs typeface="Times New Roman"/>
              </a:rPr>
              <a:t>v</a:t>
            </a:r>
            <a:r>
              <a:rPr dirty="0" sz="1200" i="1">
                <a:latin typeface="Times New Roman"/>
                <a:cs typeface="Times New Roman"/>
              </a:rPr>
              <a:t>ariably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one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that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aus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s 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ost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onfusion</a:t>
            </a:r>
            <a:endParaRPr sz="1200">
              <a:latin typeface="Times New Roman"/>
              <a:cs typeface="Times New Roman"/>
            </a:endParaRPr>
          </a:p>
          <a:p>
            <a:pPr marL="12700" marR="350520">
              <a:lnSpc>
                <a:spcPct val="110000"/>
              </a:lnSpc>
              <a:spcBef>
                <a:spcPts val="10"/>
              </a:spcBef>
            </a:pPr>
            <a:r>
              <a:rPr dirty="0" sz="1200" i="1">
                <a:latin typeface="Times New Roman"/>
                <a:cs typeface="Times New Roman"/>
              </a:rPr>
              <a:t>and 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rrors. </a:t>
            </a:r>
            <a:r>
              <a:rPr dirty="0" sz="1200" spc="-5" i="1">
                <a:latin typeface="Times New Roman"/>
                <a:cs typeface="Times New Roman"/>
              </a:rPr>
              <a:t>I</a:t>
            </a:r>
            <a:r>
              <a:rPr dirty="0" sz="1200" i="1">
                <a:latin typeface="Times New Roman"/>
                <a:cs typeface="Times New Roman"/>
              </a:rPr>
              <a:t>n all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as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s,</a:t>
            </a:r>
            <a:r>
              <a:rPr dirty="0" sz="1200" spc="1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kee</a:t>
            </a:r>
            <a:r>
              <a:rPr dirty="0" sz="1200" i="1">
                <a:latin typeface="Times New Roman"/>
                <a:cs typeface="Times New Roman"/>
              </a:rPr>
              <a:t>p in 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ind that it is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op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n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ir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uit pot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ntial b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tw</a:t>
            </a:r>
            <a:r>
              <a:rPr dirty="0" sz="1200" spc="-5" i="1">
                <a:latin typeface="Times New Roman"/>
                <a:cs typeface="Times New Roman"/>
              </a:rPr>
              <a:t>ee</a:t>
            </a:r>
            <a:r>
              <a:rPr dirty="0" sz="1200" i="1">
                <a:latin typeface="Times New Roman"/>
                <a:cs typeface="Times New Roman"/>
              </a:rPr>
              <a:t>n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two t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inals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ar</a:t>
            </a:r>
            <a:r>
              <a:rPr dirty="0" sz="1200" spc="-5" i="1">
                <a:latin typeface="Times New Roman"/>
                <a:cs typeface="Times New Roman"/>
              </a:rPr>
              <a:t>ke</a:t>
            </a:r>
            <a:r>
              <a:rPr dirty="0" sz="1200" i="1">
                <a:latin typeface="Times New Roman"/>
                <a:cs typeface="Times New Roman"/>
              </a:rPr>
              <a:t>d in st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p 2</a:t>
            </a:r>
            <a:r>
              <a:rPr dirty="0" sz="1200" spc="10" i="1">
                <a:latin typeface="Times New Roman"/>
                <a:cs typeface="Times New Roman"/>
              </a:rPr>
              <a:t>.</a:t>
            </a:r>
            <a:r>
              <a:rPr dirty="0" sz="1200" i="1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200" i="1">
                <a:latin typeface="Times New Roman"/>
                <a:cs typeface="Times New Roman"/>
              </a:rPr>
              <a:t>Con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lusion: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0"/>
              </a:spcBef>
              <a:buFont typeface="Times New Roman"/>
              <a:buAutoNum type="arabicPeriod" startAt="5"/>
              <a:tabLst>
                <a:tab pos="165100" algn="l"/>
              </a:tabLst>
            </a:pPr>
            <a:r>
              <a:rPr dirty="0" sz="1200" spc="-5" i="1">
                <a:latin typeface="Times New Roman"/>
                <a:cs typeface="Times New Roman"/>
              </a:rPr>
              <a:t>D</a:t>
            </a:r>
            <a:r>
              <a:rPr dirty="0" sz="1200" i="1">
                <a:latin typeface="Times New Roman"/>
                <a:cs typeface="Times New Roman"/>
              </a:rPr>
              <a:t>raw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Th</a:t>
            </a:r>
            <a:r>
              <a:rPr dirty="0" sz="1200" spc="-5" i="1">
                <a:latin typeface="Times New Roman"/>
                <a:cs typeface="Times New Roman"/>
              </a:rPr>
              <a:t>é</a:t>
            </a:r>
            <a:r>
              <a:rPr dirty="0" sz="1200" spc="-5" i="1">
                <a:latin typeface="Times New Roman"/>
                <a:cs typeface="Times New Roman"/>
              </a:rPr>
              <a:t>v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nin 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spc="10" i="1">
                <a:latin typeface="Times New Roman"/>
                <a:cs typeface="Times New Roman"/>
              </a:rPr>
              <a:t>q</a:t>
            </a:r>
            <a:r>
              <a:rPr dirty="0" sz="1200" i="1">
                <a:latin typeface="Times New Roman"/>
                <a:cs typeface="Times New Roman"/>
              </a:rPr>
              <a:t>ui</a:t>
            </a:r>
            <a:r>
              <a:rPr dirty="0" sz="1200" spc="-5" i="1">
                <a:latin typeface="Times New Roman"/>
                <a:cs typeface="Times New Roman"/>
              </a:rPr>
              <a:t>v</a:t>
            </a:r>
            <a:r>
              <a:rPr dirty="0" sz="1200" i="1">
                <a:latin typeface="Times New Roman"/>
                <a:cs typeface="Times New Roman"/>
              </a:rPr>
              <a:t>al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nt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ir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uit with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portion of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ir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uit pr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spc="-5" i="1">
                <a:latin typeface="Times New Roman"/>
                <a:cs typeface="Times New Roman"/>
              </a:rPr>
              <a:t>v</a:t>
            </a:r>
            <a:r>
              <a:rPr dirty="0" sz="1200" i="1">
                <a:latin typeface="Times New Roman"/>
                <a:cs typeface="Times New Roman"/>
              </a:rPr>
              <a:t>iously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o</a:t>
            </a:r>
            <a:r>
              <a:rPr dirty="0" sz="1200" spc="5" i="1">
                <a:latin typeface="Times New Roman"/>
                <a:cs typeface="Times New Roman"/>
              </a:rPr>
              <a:t>v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d 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pla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spc="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10"/>
              </a:spcBef>
            </a:pPr>
            <a:r>
              <a:rPr dirty="0" sz="1200" i="1">
                <a:latin typeface="Times New Roman"/>
                <a:cs typeface="Times New Roman"/>
              </a:rPr>
              <a:t>b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tw</a:t>
            </a:r>
            <a:r>
              <a:rPr dirty="0" sz="1200" spc="-5" i="1">
                <a:latin typeface="Times New Roman"/>
                <a:cs typeface="Times New Roman"/>
              </a:rPr>
              <a:t>ee</a:t>
            </a:r>
            <a:r>
              <a:rPr dirty="0" sz="1200" i="1">
                <a:latin typeface="Times New Roman"/>
                <a:cs typeface="Times New Roman"/>
              </a:rPr>
              <a:t>n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inals of the</a:t>
            </a:r>
            <a:r>
              <a:rPr dirty="0" sz="1200" spc="-5" i="1">
                <a:latin typeface="Times New Roman"/>
                <a:cs typeface="Times New Roman"/>
              </a:rPr>
              <a:t> e</a:t>
            </a:r>
            <a:r>
              <a:rPr dirty="0" sz="1200" i="1">
                <a:latin typeface="Times New Roman"/>
                <a:cs typeface="Times New Roman"/>
              </a:rPr>
              <a:t>qui</a:t>
            </a:r>
            <a:r>
              <a:rPr dirty="0" sz="1200" spc="-5" i="1">
                <a:latin typeface="Times New Roman"/>
                <a:cs typeface="Times New Roman"/>
              </a:rPr>
              <a:t>v</a:t>
            </a:r>
            <a:r>
              <a:rPr dirty="0" sz="1200" i="1">
                <a:latin typeface="Times New Roman"/>
                <a:cs typeface="Times New Roman"/>
              </a:rPr>
              <a:t>al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nt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ir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uit. This st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p is indi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at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d by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pla</a:t>
            </a:r>
            <a:r>
              <a:rPr dirty="0" sz="1200" spc="-5" i="1">
                <a:latin typeface="Times New Roman"/>
                <a:cs typeface="Times New Roman"/>
              </a:rPr>
              <a:t>ceme</a:t>
            </a:r>
            <a:r>
              <a:rPr dirty="0" sz="1200" i="1">
                <a:latin typeface="Times New Roman"/>
                <a:cs typeface="Times New Roman"/>
              </a:rPr>
              <a:t>nt of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sistor</a:t>
            </a:r>
            <a:r>
              <a:rPr dirty="0" sz="1200" spc="1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R</a:t>
            </a:r>
            <a:r>
              <a:rPr dirty="0" sz="1200" i="1">
                <a:latin typeface="Times New Roman"/>
                <a:cs typeface="Times New Roman"/>
              </a:rPr>
              <a:t>L</a:t>
            </a:r>
            <a:r>
              <a:rPr dirty="0" sz="1200" i="1">
                <a:latin typeface="Times New Roman"/>
                <a:cs typeface="Times New Roman"/>
              </a:rPr>
              <a:t> b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tw</a:t>
            </a:r>
            <a:r>
              <a:rPr dirty="0" sz="1200" spc="-5" i="1">
                <a:latin typeface="Times New Roman"/>
                <a:cs typeface="Times New Roman"/>
              </a:rPr>
              <a:t>ee</a:t>
            </a:r>
            <a:r>
              <a:rPr dirty="0" sz="1200" i="1">
                <a:latin typeface="Times New Roman"/>
                <a:cs typeface="Times New Roman"/>
              </a:rPr>
              <a:t>n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r</a:t>
            </a:r>
            <a:r>
              <a:rPr dirty="0" sz="1200" spc="-5" i="1">
                <a:latin typeface="Times New Roman"/>
                <a:cs typeface="Times New Roman"/>
              </a:rPr>
              <a:t>m</a:t>
            </a:r>
            <a:r>
              <a:rPr dirty="0" sz="1200" i="1">
                <a:latin typeface="Times New Roman"/>
                <a:cs typeface="Times New Roman"/>
              </a:rPr>
              <a:t>inals of the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Th</a:t>
            </a:r>
            <a:r>
              <a:rPr dirty="0" sz="1200" spc="-5" i="1">
                <a:latin typeface="Times New Roman"/>
                <a:cs typeface="Times New Roman"/>
              </a:rPr>
              <a:t>éve</a:t>
            </a:r>
            <a:r>
              <a:rPr dirty="0" sz="1200" i="1">
                <a:latin typeface="Times New Roman"/>
                <a:cs typeface="Times New Roman"/>
              </a:rPr>
              <a:t>nin 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qui</a:t>
            </a:r>
            <a:r>
              <a:rPr dirty="0" sz="1200" spc="-5" i="1">
                <a:latin typeface="Times New Roman"/>
                <a:cs typeface="Times New Roman"/>
              </a:rPr>
              <a:t>v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 spc="10" i="1">
                <a:latin typeface="Times New Roman"/>
                <a:cs typeface="Times New Roman"/>
              </a:rPr>
              <a:t>l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nt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ir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i="1">
                <a:latin typeface="Times New Roman"/>
                <a:cs typeface="Times New Roman"/>
              </a:rPr>
              <a:t>uit as shown in </a:t>
            </a:r>
            <a:r>
              <a:rPr dirty="0" sz="1200" spc="-5" i="1">
                <a:latin typeface="Times New Roman"/>
                <a:cs typeface="Times New Roman"/>
              </a:rPr>
              <a:t>F</a:t>
            </a:r>
            <a:r>
              <a:rPr dirty="0" sz="1200" i="1">
                <a:latin typeface="Times New Roman"/>
                <a:cs typeface="Times New Roman"/>
              </a:rPr>
              <a:t>ig. </a:t>
            </a:r>
            <a:r>
              <a:rPr dirty="0" sz="1200" spc="-15" i="1">
                <a:latin typeface="Times New Roman"/>
                <a:cs typeface="Times New Roman"/>
              </a:rPr>
              <a:t>2</a:t>
            </a:r>
            <a:r>
              <a:rPr dirty="0" sz="1200" i="1">
                <a:latin typeface="Times New Roman"/>
                <a:cs typeface="Times New Roman"/>
              </a:rPr>
              <a:t>5</a:t>
            </a:r>
            <a:r>
              <a:rPr dirty="0" sz="1200" spc="-20" i="1">
                <a:latin typeface="Times New Roman"/>
                <a:cs typeface="Times New Roman"/>
              </a:rPr>
              <a:t>(</a:t>
            </a:r>
            <a:r>
              <a:rPr dirty="0" sz="1200" spc="10" i="1">
                <a:latin typeface="Times New Roman"/>
                <a:cs typeface="Times New Roman"/>
              </a:rPr>
              <a:t>b</a:t>
            </a:r>
            <a:r>
              <a:rPr dirty="0" sz="1200" spc="-5" i="1">
                <a:latin typeface="Times New Roman"/>
                <a:cs typeface="Times New Roman"/>
              </a:rPr>
              <a:t>)</a:t>
            </a:r>
            <a:r>
              <a:rPr dirty="0" sz="1200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9435" y="3569576"/>
            <a:ext cx="1552575" cy="18192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20/12/2017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:9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9447" y="1151194"/>
            <a:ext cx="3952863" cy="1866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9447" y="3044951"/>
            <a:ext cx="3800463" cy="4257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20/12/2017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:9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9447" y="1151194"/>
            <a:ext cx="5991212" cy="61150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ATM CNTER</dc:creator>
  <dcterms:created xsi:type="dcterms:W3CDTF">2018-11-11T10:26:06Z</dcterms:created>
  <dcterms:modified xsi:type="dcterms:W3CDTF">2018-11-11T10:26:06Z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